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049" autoAdjust="0"/>
  </p:normalViewPr>
  <p:slideViewPr>
    <p:cSldViewPr snapToGrid="0">
      <p:cViewPr varScale="1">
        <p:scale>
          <a:sx n="42" d="100"/>
          <a:sy n="42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22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81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18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4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86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77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30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49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3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253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827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63C22-24AB-4F9D-8D76-684583A502C3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392B3-2B52-4AA1-9A27-00773E9C54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46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499E159-1A93-69B5-301F-D06D1A804C07}"/>
              </a:ext>
            </a:extLst>
          </p:cNvPr>
          <p:cNvSpPr/>
          <p:nvPr/>
        </p:nvSpPr>
        <p:spPr>
          <a:xfrm>
            <a:off x="122237" y="8648701"/>
            <a:ext cx="7315199" cy="2043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開催日：</a:t>
            </a:r>
            <a:r>
              <a:rPr kumimoji="1" lang="en-US" altLang="ja-JP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2026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年</a:t>
            </a:r>
            <a:r>
              <a:rPr kumimoji="1" lang="en-US" altLang="ja-JP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3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月</a:t>
            </a:r>
            <a:r>
              <a:rPr kumimoji="1" lang="en-US" altLang="ja-JP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24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日（火）</a:t>
            </a:r>
            <a:endParaRPr kumimoji="1" lang="en-US" altLang="ja-JP" sz="2000" spc="100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開　場：</a:t>
            </a:r>
            <a:r>
              <a:rPr kumimoji="1" lang="en-US" altLang="ja-JP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9:45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～　　開演：</a:t>
            </a:r>
            <a:r>
              <a:rPr kumimoji="1" lang="en-US" altLang="ja-JP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10:00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～</a:t>
            </a:r>
            <a:endParaRPr kumimoji="1" lang="en-US" altLang="ja-JP" sz="2000" spc="100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会　場：</a:t>
            </a:r>
            <a:r>
              <a:rPr kumimoji="1" lang="ja-JP" altLang="en-US" spc="-3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玉名市横島総合保健福祉センター   </a:t>
            </a:r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ゆとりーむ 多目的ホール</a:t>
            </a:r>
            <a:endParaRPr kumimoji="1" lang="en-US" altLang="ja-JP" sz="2000" spc="100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kumimoji="1" lang="ja-JP" altLang="en-US" sz="2000" spc="1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参加費：無料 </a:t>
            </a:r>
            <a:r>
              <a:rPr lang="ja-JP" altLang="en-US" sz="1500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事前の申込は必要ですが、当日のご来場も受け付けております </a:t>
            </a:r>
            <a:endParaRPr kumimoji="1" lang="en-US" altLang="ja-JP" sz="1500" spc="100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endParaRPr kumimoji="1" lang="en-US" altLang="ja-JP" sz="1000" b="1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お申込み・お問合せはゆとりーむ（☎</a:t>
            </a:r>
            <a:r>
              <a:rPr kumimoji="1" lang="en-US" altLang="ja-JP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0968</a:t>
            </a:r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－</a:t>
            </a:r>
            <a:r>
              <a:rPr kumimoji="1" lang="en-US" altLang="ja-JP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84</a:t>
            </a:r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－</a:t>
            </a:r>
            <a:r>
              <a:rPr kumimoji="1" lang="en-US" altLang="ja-JP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3939</a:t>
            </a:r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）まで</a:t>
            </a:r>
            <a:endParaRPr kumimoji="1" lang="en-US" altLang="ja-JP" dirty="0">
              <a:solidFill>
                <a:schemeClr val="bg1"/>
              </a:solidFill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第</a:t>
            </a:r>
            <a:r>
              <a:rPr kumimoji="1" lang="en-US" altLang="ja-JP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2</a:t>
            </a:r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・第</a:t>
            </a:r>
            <a:r>
              <a:rPr kumimoji="1" lang="en-US" altLang="ja-JP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4</a:t>
            </a:r>
            <a:r>
              <a:rPr kumimoji="1" lang="ja-JP" altLang="en-US" dirty="0">
                <a:solidFill>
                  <a:schemeClr val="bg1"/>
                </a:solidFill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月曜日は休館となりますので、予めご了承ください</a:t>
            </a:r>
          </a:p>
        </p:txBody>
      </p:sp>
    </p:spTree>
    <p:extLst>
      <p:ext uri="{BB962C8B-B14F-4D97-AF65-F5344CB8AC3E}">
        <p14:creationId xmlns:p14="http://schemas.microsoft.com/office/powerpoint/2010/main" val="1998261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74</TotalTime>
  <Words>79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HGS創英ﾌﾟﾚｾﾞﾝｽEB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XOSSPOINT002</dc:creator>
  <cp:lastModifiedBy>正大 筑紫</cp:lastModifiedBy>
  <cp:revision>11</cp:revision>
  <cp:lastPrinted>2026-01-21T08:19:45Z</cp:lastPrinted>
  <dcterms:created xsi:type="dcterms:W3CDTF">2026-01-16T09:05:22Z</dcterms:created>
  <dcterms:modified xsi:type="dcterms:W3CDTF">2026-02-02T06:02:43Z</dcterms:modified>
</cp:coreProperties>
</file>